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39AD4-FF6E-4F57-82D4-B75CA2E29A7E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E6106-0A77-4480-8959-7E7D6696E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666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39AD4-FF6E-4F57-82D4-B75CA2E29A7E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E6106-0A77-4480-8959-7E7D6696E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652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39AD4-FF6E-4F57-82D4-B75CA2E29A7E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E6106-0A77-4480-8959-7E7D6696E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0361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39AD4-FF6E-4F57-82D4-B75CA2E29A7E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E6106-0A77-4480-8959-7E7D6696EC7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72155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39AD4-FF6E-4F57-82D4-B75CA2E29A7E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E6106-0A77-4480-8959-7E7D6696E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73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39AD4-FF6E-4F57-82D4-B75CA2E29A7E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E6106-0A77-4480-8959-7E7D6696E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0893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39AD4-FF6E-4F57-82D4-B75CA2E29A7E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E6106-0A77-4480-8959-7E7D6696E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279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39AD4-FF6E-4F57-82D4-B75CA2E29A7E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E6106-0A77-4480-8959-7E7D6696E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8478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39AD4-FF6E-4F57-82D4-B75CA2E29A7E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E6106-0A77-4480-8959-7E7D6696E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769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39AD4-FF6E-4F57-82D4-B75CA2E29A7E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E6106-0A77-4480-8959-7E7D6696E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23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39AD4-FF6E-4F57-82D4-B75CA2E29A7E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E6106-0A77-4480-8959-7E7D6696E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067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39AD4-FF6E-4F57-82D4-B75CA2E29A7E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E6106-0A77-4480-8959-7E7D6696E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26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39AD4-FF6E-4F57-82D4-B75CA2E29A7E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E6106-0A77-4480-8959-7E7D6696E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03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39AD4-FF6E-4F57-82D4-B75CA2E29A7E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E6106-0A77-4480-8959-7E7D6696E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19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39AD4-FF6E-4F57-82D4-B75CA2E29A7E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E6106-0A77-4480-8959-7E7D6696E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9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39AD4-FF6E-4F57-82D4-B75CA2E29A7E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E6106-0A77-4480-8959-7E7D6696E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17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39AD4-FF6E-4F57-82D4-B75CA2E29A7E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E6106-0A77-4480-8959-7E7D6696E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330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3439AD4-FF6E-4F57-82D4-B75CA2E29A7E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E6106-0A77-4480-8959-7E7D6696E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7462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f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5CB35-B595-49F3-A629-C455BF363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Base Environment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8CB1F5-4979-4F2B-8318-683211582E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Mohammed Ahsan </a:t>
            </a:r>
            <a:r>
              <a:rPr lang="en-US" dirty="0" err="1"/>
              <a:t>Meah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F3A2E-7483-44DB-91CA-025DA0E4D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874" y="5499081"/>
            <a:ext cx="1154707" cy="1132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49E83A-2431-45BC-B7CD-73E969A1F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793" y="1630837"/>
            <a:ext cx="2657685" cy="359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99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B3FF7B-1783-4928-807B-635390B20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288" y="169682"/>
            <a:ext cx="8715657" cy="651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916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679DDA-D37B-41EB-A5C1-B5BA9ACF1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8" y="217243"/>
            <a:ext cx="8270417" cy="620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91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A21C13-B87E-43B2-9908-AF42A631C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7" y="707011"/>
            <a:ext cx="10365577" cy="566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203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65044E-EBE8-4E43-8987-903F04440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216" y="591318"/>
            <a:ext cx="9970396" cy="598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24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548C6A-F09E-4C18-A444-B2655A935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88" y="2082987"/>
            <a:ext cx="10188823" cy="32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85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792488-1019-442D-AE72-4FA2E537A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13" y="674353"/>
            <a:ext cx="10539373" cy="582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119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8D1988-4905-4A61-8B04-45056BA7E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699" y="586180"/>
            <a:ext cx="5685639" cy="568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734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</TotalTime>
  <Words>8</Words>
  <Application>Microsoft Office PowerPoint</Application>
  <PresentationFormat>Widescreen</PresentationFormat>
  <Paragraphs>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Ion</vt:lpstr>
      <vt:lpstr>Data Base Environment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Base Environment System</dc:title>
  <dc:creator>rahat</dc:creator>
  <cp:lastModifiedBy>rahat</cp:lastModifiedBy>
  <cp:revision>1</cp:revision>
  <dcterms:created xsi:type="dcterms:W3CDTF">2023-07-08T15:39:02Z</dcterms:created>
  <dcterms:modified xsi:type="dcterms:W3CDTF">2023-07-08T15:52:20Z</dcterms:modified>
</cp:coreProperties>
</file>